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BC4A3-7B41-4CCE-BD2E-A61CF7DB8CA7}" type="datetimeFigureOut">
              <a:rPr lang="en-CA" smtClean="0"/>
              <a:t>2020-05-23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FE40-FC6D-47DB-AF86-0702E2F179E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504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F184-2E2A-4B14-93F8-76ACC9C84EA6}" type="datetime1">
              <a:rPr lang="en-CA" smtClean="0"/>
              <a:t>2020-05-23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350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BA78-E2A0-46C9-8F7A-AD13B08E6101}" type="datetime1">
              <a:rPr lang="en-CA" smtClean="0"/>
              <a:t>2020-05-23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994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8E92-5191-4813-B291-82E02B3E0F0E}" type="datetime1">
              <a:rPr lang="en-CA" smtClean="0"/>
              <a:t>2020-05-23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5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05724-FF15-4815-96C8-FBBA0F403573}" type="datetime1">
              <a:rPr lang="en-CA" smtClean="0"/>
              <a:t>2020-05-23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64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9B39-6880-414E-96CF-C8C00228DC03}" type="datetime1">
              <a:rPr lang="en-CA" smtClean="0"/>
              <a:t>2020-05-23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82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59CE-28E9-4CDC-BCE4-968AAA6F0CF6}" type="datetime1">
              <a:rPr lang="en-CA" smtClean="0"/>
              <a:t>2020-05-23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42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3B44-E468-406A-B01C-3513A0B81CBE}" type="datetime1">
              <a:rPr lang="en-CA" smtClean="0"/>
              <a:t>2020-05-23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08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EDB2-6356-472E-B099-C2F283F8C892}" type="datetime1">
              <a:rPr lang="en-CA" smtClean="0"/>
              <a:t>2020-05-23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15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5583-47DB-4297-8000-63EE4E833DFE}" type="datetime1">
              <a:rPr lang="en-CA" smtClean="0"/>
              <a:t>2020-05-23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77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1D7C-5867-4C19-891C-87DFC6B9E1CC}" type="datetime1">
              <a:rPr lang="en-CA" smtClean="0"/>
              <a:t>2020-05-23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771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EF57-0B4E-41BD-8A14-98330CBD8A2A}" type="datetime1">
              <a:rPr lang="en-CA" smtClean="0"/>
              <a:t>2020-05-23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64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5CBA-002C-46D3-A448-036019CB63A1}" type="datetime1">
              <a:rPr lang="en-CA" smtClean="0"/>
              <a:t>2020-05-23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Created by Nicole Fortin (CSPO) Images from Classroom Clipart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45308-120A-4207-9B79-DC6E9F48650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70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upersimple.com/song/old-macdonald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hyperlink" Target="https://supersimple.com/song/animals-on-the-far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506" y="192917"/>
            <a:ext cx="6285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KG Corner of the Sky" panose="02000503000000020004" pitchFamily="2" charset="0"/>
              </a:rPr>
              <a:t>Picture Dictionary – Chicken, Pig, Cow</a:t>
            </a:r>
            <a:endParaRPr lang="en-CA" sz="2000" dirty="0">
              <a:latin typeface="KG Corner of the Sky" panose="02000503000000020004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09617"/>
              </p:ext>
            </p:extLst>
          </p:nvPr>
        </p:nvGraphicFramePr>
        <p:xfrm>
          <a:off x="702452" y="659311"/>
          <a:ext cx="5341064" cy="7461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532">
                  <a:extLst>
                    <a:ext uri="{9D8B030D-6E8A-4147-A177-3AD203B41FA5}">
                      <a16:colId xmlns:a16="http://schemas.microsoft.com/office/drawing/2014/main" val="2221742651"/>
                    </a:ext>
                  </a:extLst>
                </a:gridCol>
                <a:gridCol w="2670532">
                  <a:extLst>
                    <a:ext uri="{9D8B030D-6E8A-4147-A177-3AD203B41FA5}">
                      <a16:colId xmlns:a16="http://schemas.microsoft.com/office/drawing/2014/main" val="1470788656"/>
                    </a:ext>
                  </a:extLst>
                </a:gridCol>
              </a:tblGrid>
              <a:tr h="1448371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017474"/>
                  </a:ext>
                </a:extLst>
              </a:tr>
              <a:tr h="1461439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057297"/>
                  </a:ext>
                </a:extLst>
              </a:tr>
              <a:tr h="1517159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127706"/>
                  </a:ext>
                </a:extLst>
              </a:tr>
              <a:tr h="1517159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08984"/>
                  </a:ext>
                </a:extLst>
              </a:tr>
              <a:tr h="1517159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768785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98795" y="8444225"/>
            <a:ext cx="4196551" cy="486833"/>
          </a:xfrm>
        </p:spPr>
        <p:txBody>
          <a:bodyPr/>
          <a:lstStyle/>
          <a:p>
            <a:r>
              <a:rPr lang="en-CA" sz="1050" b="1" dirty="0" smtClean="0">
                <a:latin typeface="KG Corner of the Sky" panose="02000503000000020004" pitchFamily="2" charset="0"/>
              </a:rPr>
              <a:t>Created by Nicole Fortin (CSPO) Images from Classroom Clipart and Dancing Crayons</a:t>
            </a:r>
            <a:endParaRPr lang="en-CA" sz="1050" b="1" dirty="0">
              <a:latin typeface="KG Corner of the Sky" panose="02000503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63" y="853500"/>
            <a:ext cx="1272532" cy="8347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7697" y="1666784"/>
            <a:ext cx="92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cow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980" y="827966"/>
            <a:ext cx="1272163" cy="8603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69053" y="1666783"/>
            <a:ext cx="71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KG Corner of the Sky" panose="02000503000000020004" pitchFamily="2" charset="0"/>
              </a:rPr>
              <a:t>pig</a:t>
            </a:r>
            <a:endParaRPr lang="en-CA" b="1" dirty="0">
              <a:latin typeface="KG Corner of the Sky" panose="02000503000000020004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563" y="2267562"/>
            <a:ext cx="1273175" cy="9264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3443" y="3173766"/>
            <a:ext cx="116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chicken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554" y="2194048"/>
            <a:ext cx="1181917" cy="10693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95158" y="3173766"/>
            <a:ext cx="68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dog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358" y="3782252"/>
            <a:ext cx="1412239" cy="9436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53188" y="4734536"/>
            <a:ext cx="81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barn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2539" y="3663081"/>
            <a:ext cx="1352807" cy="9856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16612" y="4696245"/>
            <a:ext cx="86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climb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7697" y="6197980"/>
            <a:ext cx="80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jump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2915" y="5173348"/>
            <a:ext cx="1211284" cy="10084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1493" y="5144588"/>
            <a:ext cx="1433177" cy="104417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26663" y="6123636"/>
            <a:ext cx="76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play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3436" y="7707585"/>
            <a:ext cx="86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run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3730172" y="7741841"/>
            <a:ext cx="79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big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6717" y="2717284"/>
            <a:ext cx="59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tail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0294" y="6706273"/>
            <a:ext cx="1063905" cy="88981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842873" y="7751266"/>
            <a:ext cx="103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small</a:t>
            </a:r>
            <a:endParaRPr lang="en-CA" dirty="0">
              <a:latin typeface="KG Corner of the Sky" panose="02000503000000020004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4540" y="6817908"/>
            <a:ext cx="1169522" cy="8576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80" y="6932421"/>
            <a:ext cx="745608" cy="6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1568" y="8475136"/>
            <a:ext cx="4499333" cy="486833"/>
          </a:xfrm>
        </p:spPr>
        <p:txBody>
          <a:bodyPr/>
          <a:lstStyle/>
          <a:p>
            <a:r>
              <a:rPr lang="en-CA" sz="1050" b="1" dirty="0">
                <a:latin typeface="KG Corner of the Sky" panose="02000503000000020004" pitchFamily="2" charset="0"/>
              </a:rPr>
              <a:t>Created by Nicole Fortin (CSPO) Images from Classroom Clipart and Dancing Crayons</a:t>
            </a:r>
          </a:p>
          <a:p>
            <a:endParaRPr lang="en-CA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641897" y="454172"/>
            <a:ext cx="545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latin typeface="KG Corner of the Sky" panose="02000503000000020004" pitchFamily="2" charset="0"/>
              </a:rPr>
              <a:t>Use the picture dictionary and write the word for each image.</a:t>
            </a:r>
            <a:endParaRPr lang="en-CA" sz="1600" b="1" dirty="0">
              <a:latin typeface="KG Corner of the Sky" panose="02000503000000020004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52859"/>
              </p:ext>
            </p:extLst>
          </p:nvPr>
        </p:nvGraphicFramePr>
        <p:xfrm>
          <a:off x="859900" y="1156626"/>
          <a:ext cx="5365286" cy="715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643">
                  <a:extLst>
                    <a:ext uri="{9D8B030D-6E8A-4147-A177-3AD203B41FA5}">
                      <a16:colId xmlns:a16="http://schemas.microsoft.com/office/drawing/2014/main" val="3390061615"/>
                    </a:ext>
                  </a:extLst>
                </a:gridCol>
                <a:gridCol w="2682643">
                  <a:extLst>
                    <a:ext uri="{9D8B030D-6E8A-4147-A177-3AD203B41FA5}">
                      <a16:colId xmlns:a16="http://schemas.microsoft.com/office/drawing/2014/main" val="2803210991"/>
                    </a:ext>
                  </a:extLst>
                </a:gridCol>
              </a:tblGrid>
              <a:tr h="1441239">
                <a:tc>
                  <a:txBody>
                    <a:bodyPr/>
                    <a:lstStyle/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699470"/>
                  </a:ext>
                </a:extLst>
              </a:tr>
              <a:tr h="1427917">
                <a:tc>
                  <a:txBody>
                    <a:bodyPr/>
                    <a:lstStyle/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318225"/>
                  </a:ext>
                </a:extLst>
              </a:tr>
              <a:tr h="1427917">
                <a:tc>
                  <a:txBody>
                    <a:bodyPr/>
                    <a:lstStyle/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619470"/>
                  </a:ext>
                </a:extLst>
              </a:tr>
              <a:tr h="1431551">
                <a:tc>
                  <a:txBody>
                    <a:bodyPr/>
                    <a:lstStyle/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235818"/>
                  </a:ext>
                </a:extLst>
              </a:tr>
              <a:tr h="1427917">
                <a:tc>
                  <a:txBody>
                    <a:bodyPr/>
                    <a:lstStyle/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7237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354" y="4158256"/>
            <a:ext cx="1272532" cy="834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44" y="5531546"/>
            <a:ext cx="1273175" cy="926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661" y="1207085"/>
            <a:ext cx="1412239" cy="943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345" y="6970146"/>
            <a:ext cx="1205029" cy="877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735" y="2655789"/>
            <a:ext cx="1016498" cy="745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568" y="3357575"/>
            <a:ext cx="721845" cy="644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7949" y="1250999"/>
            <a:ext cx="1063905" cy="889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164" y="5472410"/>
            <a:ext cx="1024912" cy="8254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9728" y="6929030"/>
            <a:ext cx="1053462" cy="9362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408" y="4109164"/>
            <a:ext cx="1055164" cy="9518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7504" y="2731565"/>
            <a:ext cx="1089572" cy="7386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53515" y="2177312"/>
            <a:ext cx="211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_______________</a:t>
            </a:r>
            <a:endParaRPr lang="en-C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18389" y="2216265"/>
            <a:ext cx="199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7344" y="2952619"/>
            <a:ext cx="142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</a:t>
            </a:r>
            <a:endParaRPr lang="en-C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00973" y="3632685"/>
            <a:ext cx="174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____________</a:t>
            </a:r>
            <a:endParaRPr lang="en-CA" b="1" dirty="0"/>
          </a:p>
          <a:p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4000646" y="3606748"/>
            <a:ext cx="202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_______________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9397" y="5040857"/>
            <a:ext cx="224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_______________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9068" y="6461867"/>
            <a:ext cx="247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____________________</a:t>
            </a:r>
            <a:endParaRPr lang="en-CA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833214" y="6476371"/>
            <a:ext cx="226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_________________</a:t>
            </a:r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26735" y="7904569"/>
            <a:ext cx="231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__________________</a:t>
            </a:r>
            <a:endParaRPr lang="en-CA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79397" y="7911885"/>
            <a:ext cx="216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_______________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3869" y="5038097"/>
            <a:ext cx="183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_____________</a:t>
            </a:r>
            <a:endParaRPr lang="en-C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10582" y="4449938"/>
            <a:ext cx="147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___________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6144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Created by Nicole Fortin (CSPO) Images from Classroom Clipart</a:t>
            </a:r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31382" y="272504"/>
            <a:ext cx="579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KG Corner of the Sky" panose="02000503000000020004" pitchFamily="2" charset="0"/>
              </a:rPr>
              <a:t>Find the words in the puzzle</a:t>
            </a:r>
            <a:endParaRPr lang="en-CA" sz="2400" b="1" dirty="0">
              <a:latin typeface="KG Corner of the Sky" panose="02000503000000020004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79848"/>
              </p:ext>
            </p:extLst>
          </p:nvPr>
        </p:nvGraphicFramePr>
        <p:xfrm>
          <a:off x="125763" y="1380684"/>
          <a:ext cx="6168675" cy="5237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5730832" imgH="4866263" progId="Word.Document.12">
                  <p:embed/>
                </p:oleObj>
              </mc:Choice>
              <mc:Fallback>
                <p:oleObj name="Document" r:id="rId3" imgW="5730832" imgH="48662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63" y="1380684"/>
                        <a:ext cx="6168675" cy="5237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41897" y="6683977"/>
            <a:ext cx="50988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/>
              <a:t> </a:t>
            </a:r>
            <a:r>
              <a:rPr lang="en-CA" dirty="0">
                <a:latin typeface="KG Corner of the Sky" panose="02000503000000020004" pitchFamily="2" charset="0"/>
              </a:rPr>
              <a:t>small       big       </a:t>
            </a:r>
            <a:r>
              <a:rPr lang="en-CA" dirty="0" smtClean="0">
                <a:latin typeface="KG Corner of the Sky" panose="02000503000000020004" pitchFamily="2" charset="0"/>
              </a:rPr>
              <a:t>run       play</a:t>
            </a:r>
          </a:p>
          <a:p>
            <a:pPr algn="ctr"/>
            <a:r>
              <a:rPr lang="en-CA" dirty="0" smtClean="0">
                <a:latin typeface="KG Corner of the Sky" panose="02000503000000020004" pitchFamily="2" charset="0"/>
              </a:rPr>
              <a:t>     </a:t>
            </a:r>
          </a:p>
          <a:p>
            <a:pPr algn="ctr"/>
            <a:r>
              <a:rPr lang="en-CA" dirty="0" smtClean="0">
                <a:latin typeface="KG Corner of the Sky" panose="02000503000000020004" pitchFamily="2" charset="0"/>
              </a:rPr>
              <a:t>   jump       </a:t>
            </a:r>
            <a:r>
              <a:rPr lang="en-CA" dirty="0">
                <a:latin typeface="KG Corner of the Sky" panose="02000503000000020004" pitchFamily="2" charset="0"/>
              </a:rPr>
              <a:t>climb       barn  </a:t>
            </a:r>
            <a:r>
              <a:rPr lang="en-CA" dirty="0" smtClean="0">
                <a:latin typeface="KG Corner of the Sky" panose="02000503000000020004" pitchFamily="2" charset="0"/>
              </a:rPr>
              <a:t>   </a:t>
            </a:r>
            <a:r>
              <a:rPr lang="en-CA" dirty="0">
                <a:latin typeface="KG Corner of the Sky" panose="02000503000000020004" pitchFamily="2" charset="0"/>
              </a:rPr>
              <a:t>tail   </a:t>
            </a:r>
            <a:endParaRPr lang="en-CA" dirty="0" smtClean="0">
              <a:latin typeface="KG Corner of the Sky" panose="02000503000000020004" pitchFamily="2" charset="0"/>
            </a:endParaRPr>
          </a:p>
          <a:p>
            <a:pPr algn="ctr"/>
            <a:endParaRPr lang="en-CA" dirty="0">
              <a:latin typeface="KG Corner of the Sky" panose="02000503000000020004" pitchFamily="2" charset="0"/>
            </a:endParaRPr>
          </a:p>
          <a:p>
            <a:pPr algn="ctr"/>
            <a:r>
              <a:rPr lang="en-CA" dirty="0" smtClean="0">
                <a:latin typeface="KG Corner of the Sky" panose="02000503000000020004" pitchFamily="2" charset="0"/>
              </a:rPr>
              <a:t>    </a:t>
            </a:r>
            <a:r>
              <a:rPr lang="en-CA" dirty="0">
                <a:latin typeface="KG Corner of the Sky" panose="02000503000000020004" pitchFamily="2" charset="0"/>
              </a:rPr>
              <a:t>dog       chicken       pig       cow </a:t>
            </a:r>
          </a:p>
        </p:txBody>
      </p:sp>
    </p:spTree>
    <p:extLst>
      <p:ext uri="{BB962C8B-B14F-4D97-AF65-F5344CB8AC3E}">
        <p14:creationId xmlns:p14="http://schemas.microsoft.com/office/powerpoint/2010/main" val="218001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3515" y="8469081"/>
            <a:ext cx="4178384" cy="486833"/>
          </a:xfrm>
        </p:spPr>
        <p:txBody>
          <a:bodyPr/>
          <a:lstStyle/>
          <a:p>
            <a:r>
              <a:rPr lang="en-CA" sz="1050" b="1" dirty="0" smtClean="0">
                <a:latin typeface="KG Corner of the Sky" panose="02000503000000020004" pitchFamily="2" charset="0"/>
              </a:rPr>
              <a:t>Created by Nicole Fortin (CSPO) Images from Classroom Clipart and Dancing Crayons</a:t>
            </a:r>
            <a:endParaRPr lang="en-CA" sz="1050" b="1" dirty="0">
              <a:latin typeface="KG Corner of the Sky" panose="02000503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951" y="1047624"/>
            <a:ext cx="52641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KG Corner of the Sky" panose="02000503000000020004" pitchFamily="2" charset="0"/>
              </a:rPr>
              <a:t>Song:  Old </a:t>
            </a:r>
            <a:r>
              <a:rPr lang="en-CA" sz="2000" b="1" dirty="0" err="1" smtClean="0">
                <a:latin typeface="KG Corner of the Sky" panose="02000503000000020004" pitchFamily="2" charset="0"/>
              </a:rPr>
              <a:t>Macdonal</a:t>
            </a:r>
            <a:r>
              <a:rPr lang="en-CA" sz="2000" b="1" dirty="0" smtClean="0">
                <a:latin typeface="KG Corner of the Sky" panose="02000503000000020004" pitchFamily="2" charset="0"/>
              </a:rPr>
              <a:t> Had a Farm</a:t>
            </a:r>
          </a:p>
          <a:p>
            <a:endParaRPr lang="en-CA" dirty="0" smtClean="0">
              <a:latin typeface="KG Corner of the Sky" panose="02000503000000020004" pitchFamily="2" charset="0"/>
            </a:endParaRPr>
          </a:p>
          <a:p>
            <a:r>
              <a:rPr lang="en-CA" sz="1600" dirty="0" smtClean="0">
                <a:latin typeface="KG Corner of the Sky" panose="02000503000000020004" pitchFamily="2" charset="0"/>
              </a:rPr>
              <a:t>When you click on the following link, you will find flashcards, the lyrics to the song and the video.  </a:t>
            </a:r>
            <a:endParaRPr lang="en-CA" sz="1600" dirty="0">
              <a:latin typeface="KG Corner of the Sky" panose="02000503000000020004" pitchFamily="2" charset="0"/>
            </a:endParaRPr>
          </a:p>
          <a:p>
            <a:endParaRPr lang="en-CA" dirty="0" smtClean="0">
              <a:latin typeface="KG Corner of the Sky" panose="02000503000000020004" pitchFamily="2" charset="0"/>
            </a:endParaRPr>
          </a:p>
          <a:p>
            <a:r>
              <a:rPr lang="en-CA" dirty="0">
                <a:hlinkClick r:id="rId2"/>
              </a:rPr>
              <a:t>https://supersimple.com/song/old-macdonald/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51242"/>
              </p:ext>
            </p:extLst>
          </p:nvPr>
        </p:nvGraphicFramePr>
        <p:xfrm>
          <a:off x="339115" y="3047999"/>
          <a:ext cx="6116186" cy="492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186">
                  <a:extLst>
                    <a:ext uri="{9D8B030D-6E8A-4147-A177-3AD203B41FA5}">
                      <a16:colId xmlns:a16="http://schemas.microsoft.com/office/drawing/2014/main" val="2833168798"/>
                    </a:ext>
                  </a:extLst>
                </a:gridCol>
              </a:tblGrid>
              <a:tr h="4921209"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712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3894" y="3206773"/>
            <a:ext cx="603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Draw a picture of three animals on your farm. </a:t>
            </a:r>
            <a:endParaRPr lang="en-CA" dirty="0">
              <a:latin typeface="KG Corner of the Sky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65462" y="8572026"/>
            <a:ext cx="4372164" cy="486833"/>
          </a:xfrm>
        </p:spPr>
        <p:txBody>
          <a:bodyPr/>
          <a:lstStyle/>
          <a:p>
            <a:r>
              <a:rPr lang="en-CA" sz="1050" b="1" dirty="0">
                <a:latin typeface="KG Corner of the Sky" panose="02000503000000020004" pitchFamily="2" charset="0"/>
              </a:rPr>
              <a:t>Created by Nicole Fortin (CSPO) Images from Classroom </a:t>
            </a:r>
            <a:r>
              <a:rPr lang="en-CA" sz="1050" b="1" dirty="0" smtClean="0">
                <a:latin typeface="KG Corner of the Sky" panose="02000503000000020004" pitchFamily="2" charset="0"/>
              </a:rPr>
              <a:t>Clipart and Dancing Crayons.</a:t>
            </a:r>
            <a:endParaRPr lang="en-CA" sz="1050" b="1" dirty="0">
              <a:latin typeface="KG Corner of the Sky" panose="02000503000000020004" pitchFamily="2" charset="0"/>
            </a:endParaRPr>
          </a:p>
          <a:p>
            <a:endParaRPr lang="en-CA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551062" y="466284"/>
            <a:ext cx="56078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KG Corner of the Sky" panose="02000503000000020004" pitchFamily="2" charset="0"/>
              </a:rPr>
              <a:t>Song #2 – Picture Dictionary for “The Animals on the Farm”</a:t>
            </a:r>
          </a:p>
          <a:p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://supersimple.com/song/animals-on-the-farm/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9092"/>
              </p:ext>
            </p:extLst>
          </p:nvPr>
        </p:nvGraphicFramePr>
        <p:xfrm>
          <a:off x="436534" y="1687780"/>
          <a:ext cx="5595404" cy="664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702">
                  <a:extLst>
                    <a:ext uri="{9D8B030D-6E8A-4147-A177-3AD203B41FA5}">
                      <a16:colId xmlns:a16="http://schemas.microsoft.com/office/drawing/2014/main" val="4118846567"/>
                    </a:ext>
                  </a:extLst>
                </a:gridCol>
                <a:gridCol w="2797702">
                  <a:extLst>
                    <a:ext uri="{9D8B030D-6E8A-4147-A177-3AD203B41FA5}">
                      <a16:colId xmlns:a16="http://schemas.microsoft.com/office/drawing/2014/main" val="2225251183"/>
                    </a:ext>
                  </a:extLst>
                </a:gridCol>
              </a:tblGrid>
              <a:tr h="132618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20200"/>
                  </a:ext>
                </a:extLst>
              </a:tr>
              <a:tr h="1330363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7807"/>
                  </a:ext>
                </a:extLst>
              </a:tr>
              <a:tr h="1330363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34051"/>
                  </a:ext>
                </a:extLst>
              </a:tr>
              <a:tr h="1330363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04587"/>
                  </a:ext>
                </a:extLst>
              </a:tr>
              <a:tr h="1330363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5431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8" y="1769853"/>
            <a:ext cx="1274174" cy="83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046" y="1766608"/>
            <a:ext cx="1085182" cy="7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082" y="3105089"/>
            <a:ext cx="1233023" cy="823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519" y="3085339"/>
            <a:ext cx="1287593" cy="827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102" y="4410225"/>
            <a:ext cx="898984" cy="737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8997" y="4485763"/>
            <a:ext cx="1186115" cy="862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2949" y="5800535"/>
            <a:ext cx="1172078" cy="852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6938" y="5748285"/>
            <a:ext cx="1137557" cy="9357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2949" y="7091020"/>
            <a:ext cx="1233023" cy="8338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5658" y="7057072"/>
            <a:ext cx="1081482" cy="8743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1072" y="2643135"/>
            <a:ext cx="174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cow - cows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6094" y="2605077"/>
            <a:ext cx="155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pig - pigs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9040" y="3991277"/>
            <a:ext cx="90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farm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7060" y="3991277"/>
            <a:ext cx="17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KG Corner of the Sky" panose="02000503000000020004" pitchFamily="2" charset="0"/>
              </a:rPr>
              <a:t>d</a:t>
            </a:r>
            <a:r>
              <a:rPr lang="en-CA" dirty="0" smtClean="0">
                <a:latin typeface="KG Corner of the Sky" panose="02000503000000020004" pitchFamily="2" charset="0"/>
              </a:rPr>
              <a:t>uck- ducks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360" y="5266402"/>
            <a:ext cx="199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KG Corner of the Sky" panose="02000503000000020004" pitchFamily="2" charset="0"/>
              </a:rPr>
              <a:t>m</a:t>
            </a:r>
            <a:r>
              <a:rPr lang="en-CA" dirty="0" smtClean="0">
                <a:latin typeface="KG Corner of the Sky" panose="02000503000000020004" pitchFamily="2" charset="0"/>
              </a:rPr>
              <a:t>ouse - mice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7700" y="5294092"/>
            <a:ext cx="263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KG Corner of the Sky" panose="02000503000000020004" pitchFamily="2" charset="0"/>
              </a:rPr>
              <a:t>c</a:t>
            </a:r>
            <a:r>
              <a:rPr lang="en-CA" dirty="0" smtClean="0">
                <a:latin typeface="KG Corner of the Sky" panose="02000503000000020004" pitchFamily="2" charset="0"/>
              </a:rPr>
              <a:t>hicken - chickens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9360" y="6614544"/>
            <a:ext cx="217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KG Corner of the Sky" panose="02000503000000020004" pitchFamily="2" charset="0"/>
              </a:rPr>
              <a:t>g</a:t>
            </a:r>
            <a:r>
              <a:rPr lang="en-CA" dirty="0" smtClean="0">
                <a:latin typeface="KG Corner of the Sky" panose="02000503000000020004" pitchFamily="2" charset="0"/>
              </a:rPr>
              <a:t>oat - goats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8997" y="6614544"/>
            <a:ext cx="127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KG Corner of the Sky" panose="02000503000000020004" pitchFamily="2" charset="0"/>
              </a:rPr>
              <a:t>sheep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667981" y="7904987"/>
            <a:ext cx="250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KG Corner of the Sky" panose="02000503000000020004" pitchFamily="2" charset="0"/>
              </a:rPr>
              <a:t>h</a:t>
            </a:r>
            <a:r>
              <a:rPr lang="en-CA" dirty="0" smtClean="0">
                <a:latin typeface="KG Corner of the Sky" panose="02000503000000020004" pitchFamily="2" charset="0"/>
              </a:rPr>
              <a:t>orse - horses</a:t>
            </a:r>
            <a:endParaRPr lang="en-CA" dirty="0">
              <a:latin typeface="KG Corner of the Sky" panose="02000503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7700" y="7899723"/>
            <a:ext cx="27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KG Corner of the Sky" panose="02000503000000020004" pitchFamily="2" charset="0"/>
              </a:rPr>
              <a:t>r</a:t>
            </a:r>
            <a:r>
              <a:rPr lang="en-CA" dirty="0" smtClean="0">
                <a:latin typeface="KG Corner of the Sky" panose="02000503000000020004" pitchFamily="2" charset="0"/>
              </a:rPr>
              <a:t>ooster - roosters</a:t>
            </a:r>
            <a:endParaRPr lang="en-CA" dirty="0">
              <a:latin typeface="KG Corner of the Sky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9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220</Words>
  <Application>Microsoft Office PowerPoint</Application>
  <PresentationFormat>Format US (216 x 279 mm)</PresentationFormat>
  <Paragraphs>94</Paragraphs>
  <Slides>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KG Corner of the Sky</vt:lpstr>
      <vt:lpstr>Office Theme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Chalet St-Denis</dc:creator>
  <cp:lastModifiedBy>Maluselu, Mihaela-luciana</cp:lastModifiedBy>
  <cp:revision>39</cp:revision>
  <dcterms:created xsi:type="dcterms:W3CDTF">2020-05-21T17:42:19Z</dcterms:created>
  <dcterms:modified xsi:type="dcterms:W3CDTF">2020-05-23T23:58:51Z</dcterms:modified>
</cp:coreProperties>
</file>